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86"/>
  </p:notesMasterIdLst>
  <p:handoutMasterIdLst>
    <p:handoutMasterId r:id="rId87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334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323" r:id="rId25"/>
    <p:sldId id="322" r:id="rId26"/>
    <p:sldId id="290" r:id="rId27"/>
    <p:sldId id="330" r:id="rId28"/>
    <p:sldId id="326" r:id="rId29"/>
    <p:sldId id="335" r:id="rId30"/>
    <p:sldId id="336" r:id="rId31"/>
    <p:sldId id="320" r:id="rId32"/>
    <p:sldId id="292" r:id="rId33"/>
    <p:sldId id="293" r:id="rId34"/>
    <p:sldId id="294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32" r:id="rId60"/>
    <p:sldId id="312" r:id="rId61"/>
    <p:sldId id="313" r:id="rId62"/>
    <p:sldId id="337" r:id="rId63"/>
    <p:sldId id="314" r:id="rId64"/>
    <p:sldId id="315" r:id="rId65"/>
    <p:sldId id="316" r:id="rId66"/>
    <p:sldId id="317" r:id="rId67"/>
    <p:sldId id="318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19" r:id="rId76"/>
    <p:sldId id="262" r:id="rId77"/>
    <p:sldId id="263" r:id="rId78"/>
    <p:sldId id="258" r:id="rId79"/>
    <p:sldId id="265" r:id="rId80"/>
    <p:sldId id="264" r:id="rId81"/>
    <p:sldId id="269" r:id="rId82"/>
    <p:sldId id="266" r:id="rId83"/>
    <p:sldId id="328" r:id="rId84"/>
    <p:sldId id="329" r:id="rId85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74877" autoAdjust="0"/>
  </p:normalViewPr>
  <p:slideViewPr>
    <p:cSldViewPr snapToGrid="0" snapToObjects="1" showGuides="1">
      <p:cViewPr varScale="1">
        <p:scale>
          <a:sx n="99" d="100"/>
          <a:sy n="99" d="100"/>
        </p:scale>
        <p:origin x="1812" y="84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-1341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25.01.2016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25.01.2016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97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990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43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889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597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23392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195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9228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00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1462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Unity Plugins, welches das Multiscreen Stereo Rendering, das Tracking sowie die </a:t>
            </a:r>
            <a:r>
              <a:rPr lang="de-DE" dirty="0" smtClean="0"/>
              <a:t>Anpassung des </a:t>
            </a:r>
            <a:r>
              <a:rPr lang="de-DE" dirty="0"/>
              <a:t>Frustums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</a:t>
            </a:r>
            <a:r>
              <a:rPr lang="de-CH" dirty="0" smtClean="0"/>
              <a:t>Installationen </a:t>
            </a:r>
            <a:r>
              <a:rPr lang="de-CH" dirty="0"/>
              <a:t>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</a:p>
          <a:p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Weitere Punkte</a:t>
            </a:r>
            <a:endParaRPr lang="de-CH" dirty="0" smtClean="0"/>
          </a:p>
          <a:p>
            <a:r>
              <a:rPr lang="de-CH" dirty="0" smtClean="0"/>
              <a:t>Kritische Punkte</a:t>
            </a:r>
          </a:p>
          <a:p>
            <a:pPr lvl="1"/>
            <a:r>
              <a:rPr lang="de-CH" dirty="0" smtClean="0"/>
              <a:t>VRPN</a:t>
            </a:r>
          </a:p>
          <a:p>
            <a:pPr lvl="1"/>
            <a:r>
              <a:rPr lang="de-CH" dirty="0" smtClean="0"/>
              <a:t>Plugin-Architektur</a:t>
            </a:r>
          </a:p>
          <a:p>
            <a:pPr lvl="1"/>
            <a:r>
              <a:rPr lang="de-CH" dirty="0" smtClean="0"/>
              <a:t>Performance</a:t>
            </a: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Aufteilung</a:t>
            </a:r>
            <a:r>
              <a:rPr lang="de-CH" baseline="0" dirty="0" smtClean="0"/>
              <a:t> Arbeiten</a:t>
            </a:r>
          </a:p>
          <a:p>
            <a:pPr lvl="1"/>
            <a:r>
              <a:rPr lang="de-CH" baseline="0" dirty="0" smtClean="0"/>
              <a:t>Teilprojekte / Schwerpunkte</a:t>
            </a:r>
            <a:endParaRPr lang="de-CH" dirty="0"/>
          </a:p>
          <a:p>
            <a:pPr lvl="1"/>
            <a:r>
              <a:rPr lang="de-CH" dirty="0" err="1" smtClean="0"/>
              <a:t>Pairprograming</a:t>
            </a:r>
            <a:r>
              <a:rPr lang="de-CH" dirty="0" smtClean="0"/>
              <a:t> / Diskussionen im CAVE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dirty="0" smtClean="0"/>
              <a:t>Priorisierungen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Worst Case Szenario</a:t>
            </a:r>
          </a:p>
          <a:p>
            <a:r>
              <a:rPr lang="de-CH" dirty="0" smtClean="0"/>
              <a:t>Plan B?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427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r>
              <a:rPr lang="de-CH" dirty="0" smtClean="0"/>
              <a:t>Normaler virtueller CAVE im Zentrum</a:t>
            </a:r>
          </a:p>
          <a:p>
            <a:r>
              <a:rPr lang="de-CH" dirty="0" smtClean="0"/>
              <a:t>Funktion</a:t>
            </a:r>
          </a:p>
          <a:p>
            <a:pPr lvl="1"/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lvl="1"/>
            <a:r>
              <a:rPr lang="de-CH" dirty="0" smtClean="0"/>
              <a:t>Platzierung GUI-Elemente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Primäres Inputgerät</a:t>
            </a:r>
          </a:p>
          <a:p>
            <a:r>
              <a:rPr lang="de-CH" dirty="0"/>
              <a:t>Position </a:t>
            </a:r>
            <a:r>
              <a:rPr lang="de-CH" dirty="0" smtClean="0"/>
              <a:t>und </a:t>
            </a:r>
            <a:r>
              <a:rPr lang="de-CH" dirty="0"/>
              <a:t>Rotation </a:t>
            </a:r>
            <a:r>
              <a:rPr lang="de-CH" dirty="0" smtClean="0"/>
              <a:t>werden ermittelt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1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 smtClean="0"/>
              <a:t>Mouse Cursor Position </a:t>
            </a:r>
            <a:r>
              <a:rPr lang="de-CH" dirty="0"/>
              <a:t>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 smtClean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CAVE XXL</a:t>
            </a:r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473" y="2160000"/>
            <a:ext cx="6886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6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GPP Kooima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Nachträgliches</a:t>
            </a:r>
            <a:r>
              <a:rPr lang="de-DE" baseline="0" dirty="0" smtClean="0"/>
              <a:t> </a:t>
            </a:r>
            <a:r>
              <a:rPr lang="de-DE" baseline="0" dirty="0" smtClean="0"/>
              <a:t>Anpassen </a:t>
            </a:r>
            <a:r>
              <a:rPr lang="de-DE" baseline="0" dirty="0" smtClean="0"/>
              <a:t>des </a:t>
            </a:r>
            <a:r>
              <a:rPr lang="de-DE" baseline="0" dirty="0" err="1" smtClean="0"/>
              <a:t>FoV‘s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Falls die </a:t>
            </a:r>
            <a:r>
              <a:rPr lang="de-DE" baseline="0" dirty="0" err="1" smtClean="0"/>
              <a:t>Screengrösse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aspect</a:t>
            </a:r>
            <a:r>
              <a:rPr lang="de-DE" dirty="0" smtClean="0"/>
              <a:t>) sich verändert</a:t>
            </a:r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r>
              <a:rPr lang="de-DE" baseline="0" dirty="0" smtClean="0"/>
              <a:t>Wann verändert sich die</a:t>
            </a:r>
            <a:r>
              <a:rPr lang="de-DE" dirty="0" smtClean="0"/>
              <a:t> </a:t>
            </a:r>
            <a:r>
              <a:rPr lang="de-DE" dirty="0" err="1" smtClean="0"/>
              <a:t>Screengrösse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/>
              <a:t>Bei breiten Frustums im Vergleich zur Projektionsfläche (Wand)</a:t>
            </a:r>
            <a:endParaRPr lang="de-DE" baseline="0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baseline="0" dirty="0" smtClean="0"/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baseline="0" dirty="0" smtClean="0"/>
              <a:t>FoV = </a:t>
            </a:r>
            <a:r>
              <a:rPr lang="de-DE" baseline="0" dirty="0" err="1" smtClean="0"/>
              <a:t>arctan</a:t>
            </a:r>
            <a:r>
              <a:rPr lang="de-DE" baseline="0" dirty="0" smtClean="0"/>
              <a:t>(</a:t>
            </a:r>
            <a:r>
              <a:rPr lang="de-DE" baseline="0" dirty="0" err="1" smtClean="0"/>
              <a:t>Screengrösse</a:t>
            </a:r>
            <a:r>
              <a:rPr lang="de-DE" baseline="0" dirty="0" smtClean="0"/>
              <a:t>/2*Brennweite)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5572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9444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4305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049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2619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5814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438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460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7329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0914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44" y="3050328"/>
            <a:ext cx="5516111" cy="298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2347393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740" y="900000"/>
            <a:ext cx="8062260" cy="45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Wii Sports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r>
              <a:rPr lang="de-CH" dirty="0" smtClean="0"/>
              <a:t> (Adv. Game </a:t>
            </a:r>
            <a:r>
              <a:rPr lang="de-CH" dirty="0" err="1" smtClean="0"/>
              <a:t>Dev</a:t>
            </a:r>
            <a:r>
              <a:rPr lang="de-CH" dirty="0" smtClean="0"/>
              <a:t> Modul Unity)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29214">
            <a:off x="4706615" y="443386"/>
            <a:ext cx="2880000" cy="404693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11375">
            <a:off x="5801755" y="1001646"/>
            <a:ext cx="2880000" cy="4027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</a:t>
            </a:r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r>
              <a:rPr lang="de-CH" dirty="0" smtClean="0"/>
              <a:t> + 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0122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696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5755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4088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628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1665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551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</a:t>
            </a:r>
            <a:r>
              <a:rPr lang="de-CH" dirty="0" smtClean="0"/>
              <a:t>Vorschau im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Infrarot-Trackingsystems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Props1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91048-6F15-48C6-9650-9BFF3E56974F}">
  <ds:schemaRefs>
    <ds:schemaRef ds:uri="http://schemas.microsoft.com/office/2006/metadata/properties"/>
    <ds:schemaRef ds:uri="http://schemas.microsoft.com/office/2006/documentManagement/types"/>
    <ds:schemaRef ds:uri="63c724b1-652e-424f-8d99-4ee509067280"/>
    <ds:schemaRef ds:uri="http://purl.org/dc/elements/1.1/"/>
    <ds:schemaRef ds:uri="http://www.w3.org/XML/1998/namespace"/>
    <ds:schemaRef ds:uri="http://schemas.microsoft.com/office/infopath/2007/PartnerControls"/>
    <ds:schemaRef ds:uri="2551ef7e-3b29-44d1-a8ad-ef34c26bfc60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2121</Words>
  <Application>Microsoft Office PowerPoint</Application>
  <PresentationFormat>Bildschirmpräsentation (4:3)</PresentationFormat>
  <Paragraphs>493</Paragraphs>
  <Slides>81</Slides>
  <Notes>39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89" baseType="lpstr">
      <vt:lpstr>ＭＳ Ｐゴシック</vt:lpstr>
      <vt:lpstr>ＭＳ Ｐゴシック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Beispielprojekt Unity</vt:lpstr>
      <vt:lpstr>OneBallTenPins (Adv. Game Dev Modul Unity)</vt:lpstr>
      <vt:lpstr>Handbuch</vt:lpstr>
      <vt:lpstr>Handbuch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Live Vorschau im CAVE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Daniel Inversini</cp:lastModifiedBy>
  <cp:revision>54</cp:revision>
  <cp:lastPrinted>2013-04-25T14:17:09Z</cp:lastPrinted>
  <dcterms:created xsi:type="dcterms:W3CDTF">2016-01-05T07:57:55Z</dcterms:created>
  <dcterms:modified xsi:type="dcterms:W3CDTF">2016-01-25T18:07:49Z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